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89" r:id="rId3"/>
    <p:sldId id="256" r:id="rId4"/>
    <p:sldId id="272" r:id="rId5"/>
    <p:sldId id="275" r:id="rId6"/>
    <p:sldId id="274" r:id="rId7"/>
    <p:sldId id="259" r:id="rId8"/>
    <p:sldId id="262" r:id="rId9"/>
    <p:sldId id="260" r:id="rId10"/>
    <p:sldId id="276" r:id="rId11"/>
    <p:sldId id="263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7" r:id="rId20"/>
    <p:sldId id="268" r:id="rId21"/>
    <p:sldId id="284" r:id="rId22"/>
    <p:sldId id="285" r:id="rId23"/>
    <p:sldId id="286" r:id="rId24"/>
    <p:sldId id="269" r:id="rId25"/>
    <p:sldId id="270" r:id="rId26"/>
    <p:sldId id="271" r:id="rId27"/>
    <p:sldId id="287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9191" autoAdjust="0"/>
    <p:restoredTop sz="94660"/>
  </p:normalViewPr>
  <p:slideViewPr>
    <p:cSldViewPr>
      <p:cViewPr varScale="1">
        <p:scale>
          <a:sx n="109" d="100"/>
          <a:sy n="109" d="100"/>
        </p:scale>
        <p:origin x="560" y="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D811FA-6F65-4CDA-8C9B-78747A8855B7}" type="datetimeFigureOut">
              <a:rPr lang="pl-PL" smtClean="0"/>
              <a:t>2020-09-21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91191F-B206-4836-87FA-1CCFA976B6B1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17581" y="260648"/>
            <a:ext cx="7175351" cy="4664809"/>
          </a:xfrm>
        </p:spPr>
        <p:txBody>
          <a:bodyPr/>
          <a:lstStyle/>
          <a:p>
            <a:pPr marL="182880" indent="0">
              <a:buNone/>
            </a:pPr>
            <a: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BIURO OBSŁUGI STUDENTÓW I DOKTORANTÓW</a:t>
            </a:r>
            <a:b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ul. Kozietulskiego 6-7/ pok. 38/40/41/45</a:t>
            </a:r>
            <a:b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GODZIN URZĘDOWANIA</a:t>
            </a:r>
            <a:b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8:15 – 14:45 (od poniedziałku do piątku) </a:t>
            </a:r>
            <a:r>
              <a:rPr lang="pl-PL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l-PL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STRONA BIURA </a:t>
            </a:r>
            <a:br>
              <a:rPr lang="pl-PL" sz="2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pl-PL" sz="2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1955779"/>
            <a:ext cx="2142762" cy="309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406020"/>
          </a:xfrm>
          <a:prstGeom prst="rect">
            <a:avLst/>
          </a:prstGeom>
        </p:spPr>
      </p:pic>
      <p:sp>
        <p:nvSpPr>
          <p:cNvPr id="3" name="Para nawiasów 2"/>
          <p:cNvSpPr/>
          <p:nvPr/>
        </p:nvSpPr>
        <p:spPr>
          <a:xfrm>
            <a:off x="1691680" y="1412776"/>
            <a:ext cx="432048" cy="360040"/>
          </a:xfrm>
          <a:prstGeom prst="bracket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17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75856" y="2132856"/>
            <a:ext cx="1296144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275856" y="3068960"/>
            <a:ext cx="64807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" t="6767" r="6543" b="3267"/>
          <a:stretch/>
        </p:blipFill>
        <p:spPr bwMode="auto">
          <a:xfrm>
            <a:off x="757238" y="620688"/>
            <a:ext cx="7742818" cy="576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ara nawiasów 1"/>
          <p:cNvSpPr/>
          <p:nvPr/>
        </p:nvSpPr>
        <p:spPr>
          <a:xfrm>
            <a:off x="757238" y="404664"/>
            <a:ext cx="1438498" cy="432048"/>
          </a:xfrm>
          <a:prstGeom prst="bracket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7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136903" cy="4896544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>
                <a:effectLst/>
              </a:rPr>
              <a:t>W </a:t>
            </a:r>
            <a:r>
              <a:rPr lang="pl-PL" dirty="0" err="1" smtClean="0">
                <a:effectLst/>
              </a:rPr>
              <a:t>BOSiD</a:t>
            </a:r>
            <a:r>
              <a:rPr lang="pl-PL" dirty="0" smtClean="0">
                <a:effectLst/>
              </a:rPr>
              <a:t> zgłasza się: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- zmianę nazwiska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- zmianę adresu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- zmianę danych kontaktowych: numer telefonu, @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90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3789040"/>
            <a:ext cx="8136903" cy="2232248"/>
          </a:xfrm>
        </p:spPr>
        <p:txBody>
          <a:bodyPr/>
          <a:lstStyle/>
          <a:p>
            <a:pPr marL="0" indent="0" algn="l">
              <a:buNone/>
            </a:pPr>
            <a:r>
              <a:rPr lang="pl-PL" sz="3200" dirty="0" smtClean="0">
                <a:effectLst/>
              </a:rPr>
              <a:t>- Przebieg studiów wg. decyzji rektora</a:t>
            </a:r>
            <a:br>
              <a:rPr lang="pl-PL" sz="3200" dirty="0" smtClean="0">
                <a:effectLst/>
              </a:rPr>
            </a:br>
            <a:r>
              <a:rPr lang="pl-PL" sz="3200" dirty="0" smtClean="0">
                <a:effectLst/>
              </a:rPr>
              <a:t>- Karty (dwie </a:t>
            </a:r>
            <a:r>
              <a:rPr lang="pl-PL" sz="3200" dirty="0" smtClean="0">
                <a:effectLst/>
              </a:rPr>
              <a:t>zakładki</a:t>
            </a:r>
            <a:br>
              <a:rPr lang="pl-PL" sz="3200" dirty="0" smtClean="0">
                <a:effectLst/>
              </a:rPr>
            </a:br>
            <a:r>
              <a:rPr lang="pl-PL" sz="3200" dirty="0" smtClean="0">
                <a:effectLst/>
              </a:rPr>
              <a:t>	</a:t>
            </a:r>
            <a:r>
              <a:rPr lang="pl-PL" sz="3200" dirty="0" smtClean="0">
                <a:effectLst/>
              </a:rPr>
              <a:t>* karta okresowych osiągnięć !!!!</a:t>
            </a:r>
            <a:br>
              <a:rPr lang="pl-PL" sz="3200" dirty="0" smtClean="0">
                <a:effectLst/>
              </a:rPr>
            </a:br>
            <a:r>
              <a:rPr lang="pl-PL" sz="3200" dirty="0">
                <a:effectLst/>
              </a:rPr>
              <a:t>	</a:t>
            </a:r>
            <a:r>
              <a:rPr lang="pl-PL" sz="3200" dirty="0" smtClean="0">
                <a:effectLst/>
              </a:rPr>
              <a:t>* karta przebiegu studiów - </a:t>
            </a:r>
            <a:r>
              <a:rPr lang="pl-PL" sz="3200" dirty="0" err="1" smtClean="0">
                <a:effectLst/>
              </a:rPr>
              <a:t>BOSiD</a:t>
            </a:r>
            <a:r>
              <a:rPr lang="pl-PL" sz="3200" dirty="0" smtClean="0">
                <a:effectLst/>
              </a:rPr>
              <a:t>)</a:t>
            </a:r>
            <a:r>
              <a:rPr lang="pl-PL" sz="3200" dirty="0" smtClean="0">
                <a:effectLst/>
              </a:rPr>
              <a:t/>
            </a:r>
            <a:br>
              <a:rPr lang="pl-PL" sz="3200" dirty="0" smtClean="0">
                <a:effectLst/>
              </a:rPr>
            </a:br>
            <a:r>
              <a:rPr lang="pl-PL" sz="3200" dirty="0" smtClean="0">
                <a:effectLst/>
              </a:rPr>
              <a:t>- praca dyplomowa </a:t>
            </a:r>
            <a:br>
              <a:rPr lang="pl-PL" sz="3200" dirty="0" smtClean="0">
                <a:effectLst/>
              </a:rPr>
            </a:br>
            <a:r>
              <a:rPr lang="pl-PL" sz="3200" dirty="0" smtClean="0">
                <a:effectLst/>
              </a:rPr>
              <a:t>- materiały różne/dydaktyczne</a:t>
            </a:r>
            <a:endParaRPr lang="pl-PL" sz="3200" dirty="0"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13009"/>
            <a:ext cx="6400800" cy="2912694"/>
          </a:xfrm>
        </p:spPr>
      </p:pic>
      <p:sp>
        <p:nvSpPr>
          <p:cNvPr id="5" name="Para nawiasów 4"/>
          <p:cNvSpPr/>
          <p:nvPr/>
        </p:nvSpPr>
        <p:spPr>
          <a:xfrm>
            <a:off x="3491880" y="980728"/>
            <a:ext cx="720080" cy="432048"/>
          </a:xfrm>
          <a:prstGeom prst="bracket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721128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>
                <a:effectLst/>
              </a:rPr>
              <a:t>- Program studiów</a:t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- Sylabusy</a:t>
            </a:r>
            <a:endParaRPr lang="pl-PL" dirty="0"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58694"/>
            <a:ext cx="6400800" cy="2621325"/>
          </a:xfrm>
        </p:spPr>
      </p:pic>
      <p:sp>
        <p:nvSpPr>
          <p:cNvPr id="5" name="Para nawiasów 4"/>
          <p:cNvSpPr/>
          <p:nvPr/>
        </p:nvSpPr>
        <p:spPr>
          <a:xfrm>
            <a:off x="3707904" y="1556792"/>
            <a:ext cx="576064" cy="360040"/>
          </a:xfrm>
          <a:prstGeom prst="bracket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6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4372168"/>
            <a:ext cx="7848871" cy="1865144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>
                <a:effectLst/>
              </a:rPr>
              <a:t>Ustawić najlepiej wg przypisów</a:t>
            </a:r>
            <a:endParaRPr lang="pl-PL" dirty="0"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49975"/>
            <a:ext cx="6400800" cy="3038763"/>
          </a:xfrm>
        </p:spPr>
      </p:pic>
      <p:sp>
        <p:nvSpPr>
          <p:cNvPr id="5" name="Para nawiasów 4"/>
          <p:cNvSpPr/>
          <p:nvPr/>
        </p:nvSpPr>
        <p:spPr>
          <a:xfrm>
            <a:off x="4283968" y="764704"/>
            <a:ext cx="936104" cy="432048"/>
          </a:xfrm>
          <a:prstGeom prst="bracket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88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3" y="4372168"/>
            <a:ext cx="7766248" cy="1143000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>
                <a:effectLst/>
              </a:rPr>
              <a:t>Widok przypisów i wpłat</a:t>
            </a:r>
            <a:endParaRPr lang="pl-PL" dirty="0"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17732"/>
            <a:ext cx="6400800" cy="3303248"/>
          </a:xfrm>
        </p:spPr>
      </p:pic>
    </p:spTree>
    <p:extLst>
      <p:ext uri="{BB962C8B-B14F-4D97-AF65-F5344CB8AC3E}">
        <p14:creationId xmlns:p14="http://schemas.microsoft.com/office/powerpoint/2010/main" val="386483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372168"/>
            <a:ext cx="8424935" cy="1793136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>
                <a:solidFill>
                  <a:srgbClr val="FF0000"/>
                </a:solidFill>
                <a:effectLst/>
              </a:rPr>
              <a:t>MOODLE </a:t>
            </a:r>
            <a:r>
              <a:rPr lang="pl-PL" dirty="0" smtClean="0">
                <a:solidFill>
                  <a:schemeClr val="tx1"/>
                </a:solidFill>
                <a:effectLst/>
              </a:rPr>
              <a:t>przekierowują nas na stronę Uczelni</a:t>
            </a:r>
            <a:endParaRPr lang="pl-PL" dirty="0">
              <a:solidFill>
                <a:srgbClr val="FF0000"/>
              </a:solidFill>
              <a:effectLst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6718"/>
            <a:ext cx="6400800" cy="2645277"/>
          </a:xfrm>
        </p:spPr>
      </p:pic>
      <p:sp>
        <p:nvSpPr>
          <p:cNvPr id="3" name="Para nawiasów 2"/>
          <p:cNvSpPr/>
          <p:nvPr/>
        </p:nvSpPr>
        <p:spPr>
          <a:xfrm>
            <a:off x="4860032" y="1268760"/>
            <a:ext cx="504056" cy="360040"/>
          </a:xfrm>
          <a:prstGeom prst="bracket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7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pl-PL" dirty="0">
                <a:effectLst/>
              </a:rPr>
              <a:t>m</a:t>
            </a:r>
            <a:r>
              <a:rPr lang="pl-PL" dirty="0" smtClean="0">
                <a:effectLst/>
              </a:rPr>
              <a:t>oodle.apsl.edu.pl</a:t>
            </a:r>
            <a:endParaRPr lang="pl-PL" dirty="0"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1096"/>
            <a:ext cx="6400800" cy="3236521"/>
          </a:xfrm>
        </p:spPr>
      </p:pic>
    </p:spTree>
    <p:extLst>
      <p:ext uri="{BB962C8B-B14F-4D97-AF65-F5344CB8AC3E}">
        <p14:creationId xmlns:p14="http://schemas.microsoft.com/office/powerpoint/2010/main" val="354204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495425"/>
            <a:ext cx="68389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ara nawiasów 1"/>
          <p:cNvSpPr/>
          <p:nvPr/>
        </p:nvSpPr>
        <p:spPr>
          <a:xfrm>
            <a:off x="4139952" y="2060848"/>
            <a:ext cx="1512168" cy="648072"/>
          </a:xfrm>
          <a:prstGeom prst="bracket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06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329" y="0"/>
            <a:ext cx="4265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809625"/>
            <a:ext cx="69151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ara nawiasów 1"/>
          <p:cNvSpPr/>
          <p:nvPr/>
        </p:nvSpPr>
        <p:spPr>
          <a:xfrm>
            <a:off x="4427984" y="1628800"/>
            <a:ext cx="1512168" cy="648072"/>
          </a:xfrm>
          <a:prstGeom prst="bracket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8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58634"/>
            <a:ext cx="8568952" cy="434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35719"/>
            <a:ext cx="8136904" cy="3986561"/>
          </a:xfrm>
          <a:prstGeom prst="rect">
            <a:avLst/>
          </a:prstGeom>
        </p:spPr>
      </p:pic>
      <p:sp>
        <p:nvSpPr>
          <p:cNvPr id="3" name="Para nawiasów 2"/>
          <p:cNvSpPr/>
          <p:nvPr/>
        </p:nvSpPr>
        <p:spPr>
          <a:xfrm>
            <a:off x="7956376" y="2060848"/>
            <a:ext cx="864096" cy="360040"/>
          </a:xfrm>
          <a:prstGeom prst="bracket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92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2447"/>
            <a:ext cx="7848872" cy="46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6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175351" cy="1368152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effectLst/>
              </a:rPr>
              <a:t>ANKIETY</a:t>
            </a:r>
            <a:endParaRPr lang="pl-PL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473795" y="2636913"/>
            <a:ext cx="5637010" cy="3297752"/>
          </a:xfrm>
        </p:spPr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WYPEŁNIA SIĘ PO KAŻDYM SEMESTRZE:</a:t>
            </a:r>
          </a:p>
          <a:p>
            <a:pPr marL="342900" indent="-342900">
              <a:buFontTx/>
              <a:buChar char="-"/>
            </a:pPr>
            <a:r>
              <a:rPr lang="pl-PL" b="1" dirty="0" smtClean="0">
                <a:solidFill>
                  <a:srgbClr val="7030A0"/>
                </a:solidFill>
              </a:rPr>
              <a:t>Ocena prowadzonych zajęć</a:t>
            </a:r>
          </a:p>
          <a:p>
            <a:pPr marL="342900" indent="-342900">
              <a:buFontTx/>
              <a:buChar char="-"/>
            </a:pPr>
            <a:r>
              <a:rPr lang="pl-PL" b="1" dirty="0" smtClean="0">
                <a:solidFill>
                  <a:srgbClr val="7030A0"/>
                </a:solidFill>
              </a:rPr>
              <a:t>Ocena opiekuna roku</a:t>
            </a:r>
          </a:p>
          <a:p>
            <a:pPr marL="342900" indent="-342900">
              <a:buFontTx/>
              <a:buChar char="-"/>
            </a:pPr>
            <a:r>
              <a:rPr lang="pl-PL" b="1" dirty="0" smtClean="0">
                <a:solidFill>
                  <a:srgbClr val="7030A0"/>
                </a:solidFill>
              </a:rPr>
              <a:t>Ocena praktyk</a:t>
            </a:r>
          </a:p>
          <a:p>
            <a:pPr marL="342900" indent="-342900">
              <a:buFontTx/>
              <a:buChar char="-"/>
            </a:pPr>
            <a:r>
              <a:rPr lang="pl-PL" b="1" dirty="0" smtClean="0">
                <a:solidFill>
                  <a:srgbClr val="7030A0"/>
                </a:solidFill>
              </a:rPr>
              <a:t>Programów kształcenia</a:t>
            </a:r>
            <a:endParaRPr lang="pl-P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8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266700"/>
            <a:ext cx="62293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5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614363"/>
            <a:ext cx="5819775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9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3289" y="908720"/>
            <a:ext cx="6512511" cy="4606448"/>
          </a:xfrm>
        </p:spPr>
        <p:txBody>
          <a:bodyPr/>
          <a:lstStyle/>
          <a:p>
            <a:pPr marL="0" indent="0" algn="l">
              <a:buNone/>
            </a:pPr>
            <a:r>
              <a:rPr lang="pl-PL" dirty="0" smtClean="0">
                <a:solidFill>
                  <a:srgbClr val="FF0000"/>
                </a:solidFill>
                <a:effectLst/>
              </a:rPr>
              <a:t>UWAGA!</a:t>
            </a:r>
            <a:r>
              <a:rPr lang="pl-PL" dirty="0" smtClean="0">
                <a:effectLst/>
              </a:rPr>
              <a:t/>
            </a:r>
            <a:br>
              <a:rPr lang="pl-PL" dirty="0" smtClean="0">
                <a:effectLst/>
              </a:rPr>
            </a:br>
            <a:r>
              <a:rPr lang="pl-PL" dirty="0" smtClean="0">
                <a:effectLst/>
              </a:rPr>
              <a:t>Przynosząc kartę do Biura Obsługi Studentów i </a:t>
            </a:r>
            <a:r>
              <a:rPr lang="pl-PL" dirty="0" err="1" smtClean="0">
                <a:effectLst/>
              </a:rPr>
              <a:t>Dokroantów</a:t>
            </a:r>
            <a:r>
              <a:rPr lang="pl-PL" dirty="0" smtClean="0">
                <a:effectLst/>
              </a:rPr>
              <a:t> należy pamiętać o wypełnieniu ankiet.</a:t>
            </a:r>
            <a:endParaRPr lang="pl-PL" dirty="0">
              <a:effectLst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899592" y="188640"/>
            <a:ext cx="8136904" cy="6669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 flipH="1">
            <a:off x="179512" y="0"/>
            <a:ext cx="8964488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2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4400" b="1" dirty="0" smtClean="0">
                <a:solidFill>
                  <a:srgbClr val="FF0000"/>
                </a:solidFill>
                <a:effectLst/>
              </a:rPr>
              <a:t>Wirtualny dziekanat</a:t>
            </a:r>
            <a:r>
              <a:rPr lang="pl-PL" sz="4400" b="1" dirty="0" smtClean="0">
                <a:effectLst/>
              </a:rPr>
              <a:t>	</a:t>
            </a:r>
            <a:endParaRPr lang="pl-PL" sz="4400" b="1" dirty="0">
              <a:effectLst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/>
              </a:rPr>
              <a:t>e</a:t>
            </a:r>
            <a:r>
              <a:rPr lang="pl-PL" dirty="0" smtClean="0">
                <a:effectLst/>
              </a:rPr>
              <a:t>-dziekanat</a:t>
            </a: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41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pl-PL" dirty="0" smtClean="0">
                <a:effectLst/>
              </a:rPr>
              <a:t>www.apsl.edu.pl</a:t>
            </a:r>
            <a:endParaRPr lang="pl-PL" dirty="0"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17193"/>
            <a:ext cx="6400800" cy="2904327"/>
          </a:xfrm>
        </p:spPr>
      </p:pic>
      <p:sp>
        <p:nvSpPr>
          <p:cNvPr id="6" name="Para nawiasów 5"/>
          <p:cNvSpPr/>
          <p:nvPr/>
        </p:nvSpPr>
        <p:spPr>
          <a:xfrm>
            <a:off x="6876256" y="1412776"/>
            <a:ext cx="360040" cy="432048"/>
          </a:xfrm>
          <a:prstGeom prst="bracket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8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136903" cy="2297192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effectLst/>
              </a:rPr>
              <a:t>Wejście do systemu</a:t>
            </a:r>
            <a:br>
              <a:rPr lang="pl-PL" dirty="0" smtClean="0">
                <a:effectLst/>
              </a:rPr>
            </a:br>
            <a:r>
              <a:rPr lang="pl-PL" dirty="0" smtClean="0">
                <a:solidFill>
                  <a:srgbClr val="FF0000"/>
                </a:solidFill>
                <a:effectLst/>
              </a:rPr>
              <a:t>UID </a:t>
            </a:r>
            <a:r>
              <a:rPr lang="pl-PL" dirty="0" smtClean="0">
                <a:effectLst/>
              </a:rPr>
              <a:t>– można odzyskać w </a:t>
            </a:r>
            <a:r>
              <a:rPr lang="pl-PL" dirty="0" err="1" smtClean="0">
                <a:effectLst/>
              </a:rPr>
              <a:t>BOSiD</a:t>
            </a:r>
            <a:endParaRPr lang="pl-PL" dirty="0">
              <a:effectLst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88" y="731838"/>
            <a:ext cx="5151024" cy="3475037"/>
          </a:xfrm>
        </p:spPr>
      </p:pic>
    </p:spTree>
    <p:extLst>
      <p:ext uri="{BB962C8B-B14F-4D97-AF65-F5344CB8AC3E}">
        <p14:creationId xmlns:p14="http://schemas.microsoft.com/office/powerpoint/2010/main" val="315674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172648"/>
            <a:ext cx="7992888" cy="2423346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HASŁO: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RYSZARD SZAJA</a:t>
            </a:r>
            <a:b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ryszard.szaja@apsl.edu.pl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Ul. Arciszewskiego 22 a (szklane drzwi)</a:t>
            </a:r>
          </a:p>
          <a:p>
            <a:pPr algn="ctr"/>
            <a:r>
              <a:rPr lang="pl-PL" dirty="0" smtClean="0"/>
              <a:t>Tel. 59 8405320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02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064896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181"/>
            <a:ext cx="9144000" cy="3837637"/>
          </a:xfrm>
          <a:prstGeom prst="rect">
            <a:avLst/>
          </a:prstGeom>
        </p:spPr>
      </p:pic>
      <p:sp>
        <p:nvSpPr>
          <p:cNvPr id="3" name="Para nawiasów 2"/>
          <p:cNvSpPr/>
          <p:nvPr/>
        </p:nvSpPr>
        <p:spPr>
          <a:xfrm>
            <a:off x="1691680" y="1340768"/>
            <a:ext cx="1008112" cy="576064"/>
          </a:xfrm>
          <a:prstGeom prst="bracketPair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86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51120"/>
            <a:ext cx="2664296" cy="278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4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170</TotalTime>
  <Words>76</Words>
  <Application>Microsoft Office PowerPoint</Application>
  <PresentationFormat>Pokaz na ekranie (4:3)</PresentationFormat>
  <Paragraphs>22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0" baseType="lpstr">
      <vt:lpstr>Georgia</vt:lpstr>
      <vt:lpstr>Trebuchet MS</vt:lpstr>
      <vt:lpstr>Aerodynamiczny</vt:lpstr>
      <vt:lpstr>BIURO OBSŁUGI STUDENTÓW I DOKTORANTÓW ul. Kozietulskiego 6-7/ pok. 38/40/41/45 GODZIN URZĘDOWANIA 8:15 – 14:45 (od poniedziałku do piątku)   STRONA BIURA  </vt:lpstr>
      <vt:lpstr>Prezentacja programu PowerPoint</vt:lpstr>
      <vt:lpstr>e-dziekanat</vt:lpstr>
      <vt:lpstr>www.apsl.edu.pl</vt:lpstr>
      <vt:lpstr>Wejście do systemu UID – można odzyskać w BOSiD</vt:lpstr>
      <vt:lpstr>HASŁO: RYSZARD SZAJA ryszard.szaja@apsl.edu.pl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 BOSiD zgłasza się: - zmianę nazwiska - zmianę adresu - zmianę danych kontaktowych: numer telefonu, @  </vt:lpstr>
      <vt:lpstr>- Przebieg studiów wg. decyzji rektora - Karty (dwie zakładki  * karta okresowych osiągnięć !!!!  * karta przebiegu studiów - BOSiD) - praca dyplomowa  - materiały różne/dydaktyczne</vt:lpstr>
      <vt:lpstr>- Program studiów - Sylabusy</vt:lpstr>
      <vt:lpstr>Ustawić najlepiej wg przypisów</vt:lpstr>
      <vt:lpstr>Widok przypisów i wpłat</vt:lpstr>
      <vt:lpstr>MOODLE przekierowują nas na stronę Uczelni</vt:lpstr>
      <vt:lpstr>moodle.apsl.edu.pl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ANKIETY</vt:lpstr>
      <vt:lpstr>Prezentacja programu PowerPoint</vt:lpstr>
      <vt:lpstr>Prezentacja programu PowerPoint</vt:lpstr>
      <vt:lpstr>UWAGA! Przynosząc kartę do Biura Obsługi Studentów i Dokroantów należy pamiętać o wypełnieniu ankiet.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User</cp:lastModifiedBy>
  <cp:revision>30</cp:revision>
  <dcterms:created xsi:type="dcterms:W3CDTF">2016-10-02T19:43:49Z</dcterms:created>
  <dcterms:modified xsi:type="dcterms:W3CDTF">2020-09-21T08:44:56Z</dcterms:modified>
</cp:coreProperties>
</file>